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12" r:id="rId1"/>
  </p:sldMasterIdLst>
  <p:notesMasterIdLst>
    <p:notesMasterId r:id="rId8"/>
  </p:notesMasterIdLst>
  <p:sldIdLst>
    <p:sldId id="260" r:id="rId2"/>
    <p:sldId id="256" r:id="rId3"/>
    <p:sldId id="257" r:id="rId4"/>
    <p:sldId id="258" r:id="rId5"/>
    <p:sldId id="259"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52" autoAdjust="0"/>
    <p:restoredTop sz="94660"/>
  </p:normalViewPr>
  <p:slideViewPr>
    <p:cSldViewPr snapToGrid="0">
      <p:cViewPr varScale="1">
        <p:scale>
          <a:sx n="114" d="100"/>
          <a:sy n="114" d="100"/>
        </p:scale>
        <p:origin x="79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CC8401-78AA-439D-8A86-4FFD23E95E3F}" type="datetimeFigureOut">
              <a:rPr lang="en-US" smtClean="0"/>
              <a:t>10/1/2021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CFAB01-224D-4C94-9CD6-A7DCA905BFE0}" type="slidenum">
              <a:rPr lang="en-US" smtClean="0"/>
              <a:t>‹#›</a:t>
            </a:fld>
            <a:endParaRPr lang="en-US"/>
          </a:p>
        </p:txBody>
      </p:sp>
    </p:spTree>
    <p:extLst>
      <p:ext uri="{BB962C8B-B14F-4D97-AF65-F5344CB8AC3E}">
        <p14:creationId xmlns:p14="http://schemas.microsoft.com/office/powerpoint/2010/main" val="1199057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5923F103-BC34-4FE4-A40E-EDDEECFDA5D0}" type="datetimeFigureOut">
              <a:rPr lang="en-US" smtClean="0"/>
              <a:pPr/>
              <a:t>9/30/2021</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774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9/30/2021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5929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F34E6425-0181-43F2-84FC-787E803FD2F8}" type="datetimeFigureOut">
              <a:rPr lang="en-US" smtClean="0"/>
              <a:t>9/30/2021</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32010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9/30/2021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7327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9/30/2021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69484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9/30/2021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0590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9/30/2021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8708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9/30/2021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86631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9/30/2021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5046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9/30/2021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3391653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BE451C3-0FF4-47C4-B829-773ADF60F88C}" type="datetimeFigureOut">
              <a:rPr lang="en-US" smtClean="0"/>
              <a:t>9/30/2021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682755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BE451C3-0FF4-47C4-B829-773ADF60F88C}" type="datetimeFigureOut">
              <a:rPr lang="en-US" smtClean="0"/>
              <a:t>9/30/2021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6094784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2BE451C3-0FF4-47C4-B829-773ADF60F88C}" type="datetimeFigureOut">
              <a:rPr lang="en-US" smtClean="0"/>
              <a:t>9/30/2021</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9261726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BE451C3-0FF4-47C4-B829-773ADF60F88C}" type="datetimeFigureOut">
              <a:rPr lang="en-US" smtClean="0"/>
              <a:t>9/30/2021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6492615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BE451C3-0FF4-47C4-B829-773ADF60F88C}" type="datetimeFigureOut">
              <a:rPr lang="en-US" smtClean="0"/>
              <a:t>9/30/2021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124937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9/30/2021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127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CDA879A6-0FD0-4734-A311-86BFCA472E6E}" type="datetimeFigureOut">
              <a:rPr lang="en-US" smtClean="0"/>
              <a:t>9/30/2021</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06116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BE451C3-0FF4-47C4-B829-773ADF60F88C}" type="datetimeFigureOut">
              <a:rPr lang="en-US" smtClean="0"/>
              <a:t>9/30/2021</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73436649"/>
      </p:ext>
    </p:extLst>
  </p:cSld>
  <p:clrMap bg1="dk1" tx1="lt1" bg2="dk2" tx2="lt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Lst>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youtube.com/watch?v=Q3oItpVa9f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C0E37-6B98-4D2D-9FCA-DB16530D58FA}"/>
              </a:ext>
            </a:extLst>
          </p:cNvPr>
          <p:cNvSpPr>
            <a:spLocks noGrp="1"/>
          </p:cNvSpPr>
          <p:nvPr>
            <p:ph type="ctrTitle"/>
          </p:nvPr>
        </p:nvSpPr>
        <p:spPr/>
        <p:txBody>
          <a:bodyPr/>
          <a:lstStyle/>
          <a:p>
            <a:r>
              <a:rPr lang="en-US" dirty="0"/>
              <a:t>Properties of waves day 1</a:t>
            </a:r>
          </a:p>
        </p:txBody>
      </p:sp>
      <p:sp>
        <p:nvSpPr>
          <p:cNvPr id="3" name="Subtitle 2">
            <a:extLst>
              <a:ext uri="{FF2B5EF4-FFF2-40B4-BE49-F238E27FC236}">
                <a16:creationId xmlns:a16="http://schemas.microsoft.com/office/drawing/2014/main" id="{CC1FC4F5-5CB3-40B7-829C-EC93948E8B74}"/>
              </a:ext>
            </a:extLst>
          </p:cNvPr>
          <p:cNvSpPr>
            <a:spLocks noGrp="1"/>
          </p:cNvSpPr>
          <p:nvPr>
            <p:ph type="subTitle" idx="1"/>
          </p:nvPr>
        </p:nvSpPr>
        <p:spPr/>
        <p:txBody>
          <a:bodyPr/>
          <a:lstStyle/>
          <a:p>
            <a:r>
              <a:rPr lang="en-US" dirty="0"/>
              <a:t>10/11 &amp; 10/12</a:t>
            </a:r>
          </a:p>
        </p:txBody>
      </p:sp>
    </p:spTree>
    <p:extLst>
      <p:ext uri="{BB962C8B-B14F-4D97-AF65-F5344CB8AC3E}">
        <p14:creationId xmlns:p14="http://schemas.microsoft.com/office/powerpoint/2010/main" val="2384125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1253E-F9FD-4DBF-88D7-93C0FA3B6C38}"/>
              </a:ext>
            </a:extLst>
          </p:cNvPr>
          <p:cNvSpPr>
            <a:spLocks noGrp="1"/>
          </p:cNvSpPr>
          <p:nvPr>
            <p:ph type="ctrTitle"/>
          </p:nvPr>
        </p:nvSpPr>
        <p:spPr>
          <a:xfrm>
            <a:off x="193501" y="228352"/>
            <a:ext cx="8940088" cy="1648574"/>
          </a:xfrm>
        </p:spPr>
        <p:txBody>
          <a:bodyPr>
            <a:normAutofit fontScale="90000"/>
          </a:bodyPr>
          <a:lstStyle/>
          <a:p>
            <a:br>
              <a:rPr lang="en-US" sz="1200" dirty="0"/>
            </a:br>
            <a:r>
              <a:rPr lang="en-US" sz="2800" b="1" dirty="0"/>
              <a:t>DQ: </a:t>
            </a:r>
            <a:br>
              <a:rPr lang="en-US" sz="2800" b="1" dirty="0"/>
            </a:br>
            <a:r>
              <a:rPr lang="en-US" sz="2200" b="1" dirty="0"/>
              <a:t>A bar magnet and Earth both have magnetic fields. Which diagram correctly  represents the magnetic field lines of a bar magnet and Earth?</a:t>
            </a:r>
            <a:br>
              <a:rPr lang="en-US" sz="2200" b="1" dirty="0"/>
            </a:br>
            <a:br>
              <a:rPr lang="en-US" sz="2800" dirty="0"/>
            </a:br>
            <a:endParaRPr lang="en-US" sz="2800" dirty="0"/>
          </a:p>
        </p:txBody>
      </p:sp>
      <p:sp>
        <p:nvSpPr>
          <p:cNvPr id="4" name="TextBox 3">
            <a:extLst>
              <a:ext uri="{FF2B5EF4-FFF2-40B4-BE49-F238E27FC236}">
                <a16:creationId xmlns:a16="http://schemas.microsoft.com/office/drawing/2014/main" id="{CB3A615A-1723-4787-A0F8-2A60FB9FE2F8}"/>
              </a:ext>
            </a:extLst>
          </p:cNvPr>
          <p:cNvSpPr txBox="1"/>
          <p:nvPr/>
        </p:nvSpPr>
        <p:spPr>
          <a:xfrm>
            <a:off x="369116" y="6442745"/>
            <a:ext cx="2197915" cy="369332"/>
          </a:xfrm>
          <a:prstGeom prst="rect">
            <a:avLst/>
          </a:prstGeom>
          <a:noFill/>
        </p:spPr>
        <p:txBody>
          <a:bodyPr wrap="square" rtlCol="0">
            <a:spAutoFit/>
          </a:bodyPr>
          <a:lstStyle/>
          <a:p>
            <a:r>
              <a:rPr lang="en-US" dirty="0"/>
              <a:t>Standard 8.PS4.1</a:t>
            </a:r>
          </a:p>
        </p:txBody>
      </p:sp>
      <p:sp>
        <p:nvSpPr>
          <p:cNvPr id="6" name="Subtitle 5">
            <a:extLst>
              <a:ext uri="{FF2B5EF4-FFF2-40B4-BE49-F238E27FC236}">
                <a16:creationId xmlns:a16="http://schemas.microsoft.com/office/drawing/2014/main" id="{6D441719-3D08-4CF9-8A7F-3EE17320A004}"/>
              </a:ext>
            </a:extLst>
          </p:cNvPr>
          <p:cNvSpPr>
            <a:spLocks noGrp="1"/>
          </p:cNvSpPr>
          <p:nvPr>
            <p:ph type="subTitle" idx="1"/>
          </p:nvPr>
        </p:nvSpPr>
        <p:spPr>
          <a:xfrm>
            <a:off x="369116" y="1405152"/>
            <a:ext cx="505326" cy="369332"/>
          </a:xfrm>
        </p:spPr>
        <p:txBody>
          <a:bodyPr/>
          <a:lstStyle/>
          <a:p>
            <a:r>
              <a:rPr lang="en-US" dirty="0"/>
              <a:t>A.</a:t>
            </a:r>
          </a:p>
        </p:txBody>
      </p:sp>
      <p:pic>
        <p:nvPicPr>
          <p:cNvPr id="7" name="Picture 6">
            <a:extLst>
              <a:ext uri="{FF2B5EF4-FFF2-40B4-BE49-F238E27FC236}">
                <a16:creationId xmlns:a16="http://schemas.microsoft.com/office/drawing/2014/main" id="{BB04DA7C-F227-48EF-B6E5-B2CB95DCA649}"/>
              </a:ext>
            </a:extLst>
          </p:cNvPr>
          <p:cNvPicPr>
            <a:picLocks noChangeAspect="1"/>
          </p:cNvPicPr>
          <p:nvPr/>
        </p:nvPicPr>
        <p:blipFill>
          <a:blip r:embed="rId2"/>
          <a:stretch>
            <a:fillRect/>
          </a:stretch>
        </p:blipFill>
        <p:spPr>
          <a:xfrm>
            <a:off x="874442" y="1405152"/>
            <a:ext cx="5205496" cy="2409952"/>
          </a:xfrm>
          <a:prstGeom prst="rect">
            <a:avLst/>
          </a:prstGeom>
        </p:spPr>
      </p:pic>
      <p:pic>
        <p:nvPicPr>
          <p:cNvPr id="9" name="Picture 8">
            <a:extLst>
              <a:ext uri="{FF2B5EF4-FFF2-40B4-BE49-F238E27FC236}">
                <a16:creationId xmlns:a16="http://schemas.microsoft.com/office/drawing/2014/main" id="{1B4491B8-1F7C-45AD-A320-A6E0EEA20740}"/>
              </a:ext>
            </a:extLst>
          </p:cNvPr>
          <p:cNvPicPr>
            <a:picLocks noChangeAspect="1"/>
          </p:cNvPicPr>
          <p:nvPr/>
        </p:nvPicPr>
        <p:blipFill>
          <a:blip r:embed="rId3"/>
          <a:stretch>
            <a:fillRect/>
          </a:stretch>
        </p:blipFill>
        <p:spPr>
          <a:xfrm>
            <a:off x="6861438" y="1405152"/>
            <a:ext cx="5054638" cy="2409952"/>
          </a:xfrm>
          <a:prstGeom prst="rect">
            <a:avLst/>
          </a:prstGeom>
        </p:spPr>
      </p:pic>
      <p:sp>
        <p:nvSpPr>
          <p:cNvPr id="10" name="TextBox 9">
            <a:extLst>
              <a:ext uri="{FF2B5EF4-FFF2-40B4-BE49-F238E27FC236}">
                <a16:creationId xmlns:a16="http://schemas.microsoft.com/office/drawing/2014/main" id="{36E124EE-29F6-48CE-8F33-A92F84B0DA16}"/>
              </a:ext>
            </a:extLst>
          </p:cNvPr>
          <p:cNvSpPr txBox="1"/>
          <p:nvPr/>
        </p:nvSpPr>
        <p:spPr>
          <a:xfrm>
            <a:off x="6179419" y="1405152"/>
            <a:ext cx="606392" cy="369332"/>
          </a:xfrm>
          <a:prstGeom prst="rect">
            <a:avLst/>
          </a:prstGeom>
          <a:noFill/>
        </p:spPr>
        <p:txBody>
          <a:bodyPr wrap="square" rtlCol="0">
            <a:spAutoFit/>
          </a:bodyPr>
          <a:lstStyle/>
          <a:p>
            <a:r>
              <a:rPr lang="en-US" dirty="0"/>
              <a:t>B.</a:t>
            </a:r>
          </a:p>
        </p:txBody>
      </p:sp>
      <p:sp>
        <p:nvSpPr>
          <p:cNvPr id="11" name="Arrow: Right 10">
            <a:extLst>
              <a:ext uri="{FF2B5EF4-FFF2-40B4-BE49-F238E27FC236}">
                <a16:creationId xmlns:a16="http://schemas.microsoft.com/office/drawing/2014/main" id="{5A0819A6-012C-4314-9736-E5E6F460925E}"/>
              </a:ext>
            </a:extLst>
          </p:cNvPr>
          <p:cNvSpPr/>
          <p:nvPr/>
        </p:nvSpPr>
        <p:spPr>
          <a:xfrm>
            <a:off x="6271675" y="177448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1230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C1E42-801E-499D-8E91-01596AD02E70}"/>
              </a:ext>
            </a:extLst>
          </p:cNvPr>
          <p:cNvSpPr>
            <a:spLocks noGrp="1"/>
          </p:cNvSpPr>
          <p:nvPr>
            <p:ph type="title"/>
          </p:nvPr>
        </p:nvSpPr>
        <p:spPr>
          <a:xfrm>
            <a:off x="716219" y="1104845"/>
            <a:ext cx="10544503" cy="2598793"/>
          </a:xfrm>
        </p:spPr>
        <p:txBody>
          <a:bodyPr>
            <a:normAutofit/>
          </a:bodyPr>
          <a:lstStyle/>
          <a:p>
            <a:pPr algn="ctr"/>
            <a:r>
              <a:rPr lang="en-US" dirty="0">
                <a:hlinkClick r:id="rId2"/>
              </a:rPr>
              <a:t>WAVES PHENOMENON </a:t>
            </a:r>
            <a:br>
              <a:rPr lang="en-US" dirty="0"/>
            </a:br>
            <a:r>
              <a:rPr lang="en-US" dirty="0"/>
              <a:t>Write  Your questions and observations on your paper as we watch the video. </a:t>
            </a:r>
          </a:p>
        </p:txBody>
      </p:sp>
      <p:pic>
        <p:nvPicPr>
          <p:cNvPr id="4" name="Content Placeholder 3">
            <a:extLst>
              <a:ext uri="{FF2B5EF4-FFF2-40B4-BE49-F238E27FC236}">
                <a16:creationId xmlns:a16="http://schemas.microsoft.com/office/drawing/2014/main" id="{830B6B9D-27E9-4F74-BBD1-D8FDEA4CED68}"/>
              </a:ext>
            </a:extLst>
          </p:cNvPr>
          <p:cNvPicPr>
            <a:picLocks noGrp="1" noChangeAspect="1"/>
          </p:cNvPicPr>
          <p:nvPr>
            <p:ph idx="1"/>
          </p:nvPr>
        </p:nvPicPr>
        <p:blipFill rotWithShape="1">
          <a:blip r:embed="rId3"/>
          <a:srcRect l="66552" t="75155" r="16113" b="12308"/>
          <a:stretch/>
        </p:blipFill>
        <p:spPr>
          <a:xfrm>
            <a:off x="3294994" y="3531476"/>
            <a:ext cx="5040115" cy="3147812"/>
          </a:xfrm>
          <a:prstGeom prst="rect">
            <a:avLst/>
          </a:prstGeom>
        </p:spPr>
      </p:pic>
      <p:sp>
        <p:nvSpPr>
          <p:cNvPr id="5" name="Title 1">
            <a:extLst>
              <a:ext uri="{FF2B5EF4-FFF2-40B4-BE49-F238E27FC236}">
                <a16:creationId xmlns:a16="http://schemas.microsoft.com/office/drawing/2014/main" id="{AE04C796-71EE-4B7E-87E8-E029985EA7AA}"/>
              </a:ext>
            </a:extLst>
          </p:cNvPr>
          <p:cNvSpPr txBox="1">
            <a:spLocks/>
          </p:cNvSpPr>
          <p:nvPr/>
        </p:nvSpPr>
        <p:spPr>
          <a:xfrm>
            <a:off x="-31532" y="80086"/>
            <a:ext cx="9821483" cy="1024759"/>
          </a:xfrm>
          <a:prstGeom prst="rect">
            <a:avLst/>
          </a:prstGeom>
        </p:spPr>
        <p:txBody>
          <a:bodyPr vert="horz" lIns="91440" tIns="45720" rIns="91440" bIns="45720" rtlCol="0" anchor="ctr">
            <a:normAutofit fontScale="92500"/>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l"/>
            <a:r>
              <a:rPr lang="en-US" dirty="0"/>
              <a:t>1. Properties of Waves initial model</a:t>
            </a:r>
          </a:p>
        </p:txBody>
      </p:sp>
      <p:sp>
        <p:nvSpPr>
          <p:cNvPr id="6" name="TextBox 5">
            <a:extLst>
              <a:ext uri="{FF2B5EF4-FFF2-40B4-BE49-F238E27FC236}">
                <a16:creationId xmlns:a16="http://schemas.microsoft.com/office/drawing/2014/main" id="{41C84B09-9326-4C24-B803-6FDB663259F5}"/>
              </a:ext>
            </a:extLst>
          </p:cNvPr>
          <p:cNvSpPr txBox="1"/>
          <p:nvPr/>
        </p:nvSpPr>
        <p:spPr>
          <a:xfrm>
            <a:off x="369116" y="6442745"/>
            <a:ext cx="2197915" cy="369332"/>
          </a:xfrm>
          <a:prstGeom prst="rect">
            <a:avLst/>
          </a:prstGeom>
          <a:noFill/>
        </p:spPr>
        <p:txBody>
          <a:bodyPr wrap="square" rtlCol="0">
            <a:spAutoFit/>
          </a:bodyPr>
          <a:lstStyle/>
          <a:p>
            <a:r>
              <a:rPr lang="en-US" dirty="0"/>
              <a:t>Standard 8.PS4.1</a:t>
            </a:r>
          </a:p>
        </p:txBody>
      </p:sp>
    </p:spTree>
    <p:extLst>
      <p:ext uri="{BB962C8B-B14F-4D97-AF65-F5344CB8AC3E}">
        <p14:creationId xmlns:p14="http://schemas.microsoft.com/office/powerpoint/2010/main" val="928608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BD220-FD71-4DE2-BE41-0EE6C8FCD0C0}"/>
              </a:ext>
            </a:extLst>
          </p:cNvPr>
          <p:cNvSpPr>
            <a:spLocks noGrp="1"/>
          </p:cNvSpPr>
          <p:nvPr>
            <p:ph type="title"/>
          </p:nvPr>
        </p:nvSpPr>
        <p:spPr>
          <a:xfrm>
            <a:off x="2030135" y="764373"/>
            <a:ext cx="9999677" cy="1293028"/>
          </a:xfrm>
        </p:spPr>
        <p:txBody>
          <a:bodyPr/>
          <a:lstStyle/>
          <a:p>
            <a:pPr algn="ctr"/>
            <a:r>
              <a:rPr lang="en-US" dirty="0"/>
              <a:t>1. Properties of Waves initial model</a:t>
            </a:r>
          </a:p>
        </p:txBody>
      </p:sp>
      <p:sp>
        <p:nvSpPr>
          <p:cNvPr id="3" name="Content Placeholder 2">
            <a:extLst>
              <a:ext uri="{FF2B5EF4-FFF2-40B4-BE49-F238E27FC236}">
                <a16:creationId xmlns:a16="http://schemas.microsoft.com/office/drawing/2014/main" id="{93F1678E-C9AC-4CA2-A312-3CF4FEC20B3E}"/>
              </a:ext>
            </a:extLst>
          </p:cNvPr>
          <p:cNvSpPr>
            <a:spLocks noGrp="1"/>
          </p:cNvSpPr>
          <p:nvPr>
            <p:ph idx="1"/>
          </p:nvPr>
        </p:nvSpPr>
        <p:spPr/>
        <p:txBody>
          <a:bodyPr>
            <a:normAutofit/>
          </a:bodyPr>
          <a:lstStyle/>
          <a:p>
            <a:pPr marL="0" indent="0">
              <a:buNone/>
            </a:pPr>
            <a:endParaRPr lang="en-US" sz="3600" dirty="0"/>
          </a:p>
          <a:p>
            <a:r>
              <a:rPr lang="en-US" sz="3600" dirty="0"/>
              <a:t>Discuss with your lab tables and be ready to share 1 question with the whole group. </a:t>
            </a:r>
          </a:p>
        </p:txBody>
      </p:sp>
      <p:sp>
        <p:nvSpPr>
          <p:cNvPr id="4" name="TextBox 3">
            <a:extLst>
              <a:ext uri="{FF2B5EF4-FFF2-40B4-BE49-F238E27FC236}">
                <a16:creationId xmlns:a16="http://schemas.microsoft.com/office/drawing/2014/main" id="{51A0CEB4-7449-4C2A-8C7C-DB9A574D4C72}"/>
              </a:ext>
            </a:extLst>
          </p:cNvPr>
          <p:cNvSpPr txBox="1"/>
          <p:nvPr/>
        </p:nvSpPr>
        <p:spPr>
          <a:xfrm>
            <a:off x="939567" y="4353886"/>
            <a:ext cx="9932565" cy="369332"/>
          </a:xfrm>
          <a:prstGeom prst="rect">
            <a:avLst/>
          </a:prstGeom>
          <a:noFill/>
        </p:spPr>
        <p:txBody>
          <a:bodyPr wrap="square" rtlCol="0">
            <a:spAutoFit/>
          </a:bodyPr>
          <a:lstStyle/>
          <a:p>
            <a:r>
              <a:rPr lang="en-US" dirty="0"/>
              <a:t>Class Guiding question:   </a:t>
            </a:r>
          </a:p>
        </p:txBody>
      </p:sp>
      <p:sp>
        <p:nvSpPr>
          <p:cNvPr id="5" name="TextBox 4">
            <a:extLst>
              <a:ext uri="{FF2B5EF4-FFF2-40B4-BE49-F238E27FC236}">
                <a16:creationId xmlns:a16="http://schemas.microsoft.com/office/drawing/2014/main" id="{FCEDCEEC-D060-4AEB-990C-A3BFE6630070}"/>
              </a:ext>
            </a:extLst>
          </p:cNvPr>
          <p:cNvSpPr txBox="1"/>
          <p:nvPr/>
        </p:nvSpPr>
        <p:spPr>
          <a:xfrm>
            <a:off x="369116" y="6442745"/>
            <a:ext cx="2197915" cy="369332"/>
          </a:xfrm>
          <a:prstGeom prst="rect">
            <a:avLst/>
          </a:prstGeom>
          <a:noFill/>
        </p:spPr>
        <p:txBody>
          <a:bodyPr wrap="square" rtlCol="0">
            <a:spAutoFit/>
          </a:bodyPr>
          <a:lstStyle/>
          <a:p>
            <a:r>
              <a:rPr lang="en-US" dirty="0"/>
              <a:t>Standard 8.PS4.1</a:t>
            </a:r>
          </a:p>
        </p:txBody>
      </p:sp>
    </p:spTree>
    <p:extLst>
      <p:ext uri="{BB962C8B-B14F-4D97-AF65-F5344CB8AC3E}">
        <p14:creationId xmlns:p14="http://schemas.microsoft.com/office/powerpoint/2010/main" val="3607494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F8BEB-2408-497C-B47E-7A98945A4EE6}"/>
              </a:ext>
            </a:extLst>
          </p:cNvPr>
          <p:cNvSpPr>
            <a:spLocks noGrp="1"/>
          </p:cNvSpPr>
          <p:nvPr>
            <p:ph type="title"/>
          </p:nvPr>
        </p:nvSpPr>
        <p:spPr>
          <a:xfrm>
            <a:off x="2895600" y="177144"/>
            <a:ext cx="8610600" cy="1293028"/>
          </a:xfrm>
        </p:spPr>
        <p:txBody>
          <a:bodyPr/>
          <a:lstStyle/>
          <a:p>
            <a:r>
              <a:rPr lang="en-US" dirty="0"/>
              <a:t>Properties of Waves Stations</a:t>
            </a:r>
          </a:p>
        </p:txBody>
      </p:sp>
      <p:sp>
        <p:nvSpPr>
          <p:cNvPr id="3" name="Content Placeholder 2">
            <a:extLst>
              <a:ext uri="{FF2B5EF4-FFF2-40B4-BE49-F238E27FC236}">
                <a16:creationId xmlns:a16="http://schemas.microsoft.com/office/drawing/2014/main" id="{E6A41422-B22A-41D9-B0B9-8D6BCD70DE75}"/>
              </a:ext>
            </a:extLst>
          </p:cNvPr>
          <p:cNvSpPr>
            <a:spLocks noGrp="1"/>
          </p:cNvSpPr>
          <p:nvPr>
            <p:ph idx="1"/>
          </p:nvPr>
        </p:nvSpPr>
        <p:spPr>
          <a:xfrm>
            <a:off x="685800" y="1416937"/>
            <a:ext cx="10820400" cy="4024125"/>
          </a:xfrm>
        </p:spPr>
        <p:txBody>
          <a:bodyPr>
            <a:normAutofit/>
          </a:bodyPr>
          <a:lstStyle/>
          <a:p>
            <a:pPr marL="742950" indent="-742950">
              <a:buAutoNum type="arabicPeriod"/>
            </a:pPr>
            <a:r>
              <a:rPr lang="en-US" sz="4000" dirty="0"/>
              <a:t>Textbook pages 96-115</a:t>
            </a:r>
          </a:p>
          <a:p>
            <a:pPr marL="742950" indent="-742950">
              <a:buAutoNum type="arabicPeriod"/>
            </a:pPr>
            <a:r>
              <a:rPr lang="en-US" sz="4000" dirty="0" err="1"/>
              <a:t>PhET</a:t>
            </a:r>
            <a:r>
              <a:rPr lang="en-US" sz="4000" dirty="0"/>
              <a:t> simulation – Waves on a String (go to TEAMS for the link)</a:t>
            </a:r>
          </a:p>
          <a:p>
            <a:pPr marL="742950" indent="-742950">
              <a:buAutoNum type="arabicPeriod"/>
            </a:pPr>
            <a:r>
              <a:rPr lang="en-US" sz="4000" dirty="0"/>
              <a:t>Slinky Lab</a:t>
            </a:r>
          </a:p>
          <a:p>
            <a:pPr marL="742950" indent="-742950">
              <a:buAutoNum type="arabicPeriod"/>
            </a:pPr>
            <a:r>
              <a:rPr lang="en-US" sz="4000" dirty="0" err="1"/>
              <a:t>Playposit</a:t>
            </a:r>
            <a:r>
              <a:rPr lang="en-US" sz="4000" dirty="0"/>
              <a:t> – Properties of Waves (go to TEAMS for the link)</a:t>
            </a:r>
          </a:p>
        </p:txBody>
      </p:sp>
      <p:sp>
        <p:nvSpPr>
          <p:cNvPr id="4" name="TextBox 3">
            <a:extLst>
              <a:ext uri="{FF2B5EF4-FFF2-40B4-BE49-F238E27FC236}">
                <a16:creationId xmlns:a16="http://schemas.microsoft.com/office/drawing/2014/main" id="{A64CD894-A37C-49C8-88D9-CBC428657FED}"/>
              </a:ext>
            </a:extLst>
          </p:cNvPr>
          <p:cNvSpPr txBox="1"/>
          <p:nvPr/>
        </p:nvSpPr>
        <p:spPr>
          <a:xfrm>
            <a:off x="369116" y="6442745"/>
            <a:ext cx="2197915" cy="369332"/>
          </a:xfrm>
          <a:prstGeom prst="rect">
            <a:avLst/>
          </a:prstGeom>
          <a:noFill/>
        </p:spPr>
        <p:txBody>
          <a:bodyPr wrap="square" rtlCol="0">
            <a:spAutoFit/>
          </a:bodyPr>
          <a:lstStyle/>
          <a:p>
            <a:r>
              <a:rPr lang="en-US" dirty="0"/>
              <a:t>Standard 8.PS4.1</a:t>
            </a:r>
          </a:p>
        </p:txBody>
      </p:sp>
      <p:sp>
        <p:nvSpPr>
          <p:cNvPr id="5" name="TextBox 4">
            <a:extLst>
              <a:ext uri="{FF2B5EF4-FFF2-40B4-BE49-F238E27FC236}">
                <a16:creationId xmlns:a16="http://schemas.microsoft.com/office/drawing/2014/main" id="{E2B39674-5A52-409E-92E0-8ACD8CFC7BA2}"/>
              </a:ext>
            </a:extLst>
          </p:cNvPr>
          <p:cNvSpPr txBox="1"/>
          <p:nvPr/>
        </p:nvSpPr>
        <p:spPr>
          <a:xfrm>
            <a:off x="872454" y="5368954"/>
            <a:ext cx="9555061" cy="369332"/>
          </a:xfrm>
          <a:prstGeom prst="rect">
            <a:avLst/>
          </a:prstGeom>
          <a:noFill/>
        </p:spPr>
        <p:txBody>
          <a:bodyPr wrap="square" rtlCol="0">
            <a:spAutoFit/>
          </a:bodyPr>
          <a:lstStyle/>
          <a:p>
            <a:r>
              <a:rPr lang="en-US" dirty="0"/>
              <a:t>Revise your initial model after you complete the stations.</a:t>
            </a:r>
          </a:p>
        </p:txBody>
      </p:sp>
    </p:spTree>
    <p:extLst>
      <p:ext uri="{BB962C8B-B14F-4D97-AF65-F5344CB8AC3E}">
        <p14:creationId xmlns:p14="http://schemas.microsoft.com/office/powerpoint/2010/main" val="3187095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3EE3B-8517-475D-B830-3831398E086F}"/>
              </a:ext>
            </a:extLst>
          </p:cNvPr>
          <p:cNvSpPr>
            <a:spLocks noGrp="1"/>
          </p:cNvSpPr>
          <p:nvPr>
            <p:ph type="title"/>
          </p:nvPr>
        </p:nvSpPr>
        <p:spPr>
          <a:xfrm>
            <a:off x="83890" y="1175434"/>
            <a:ext cx="2957818" cy="1293028"/>
          </a:xfrm>
        </p:spPr>
        <p:txBody>
          <a:bodyPr/>
          <a:lstStyle/>
          <a:p>
            <a:r>
              <a:rPr lang="en-US" dirty="0"/>
              <a:t>Exit ticket:</a:t>
            </a:r>
          </a:p>
        </p:txBody>
      </p:sp>
      <p:sp>
        <p:nvSpPr>
          <p:cNvPr id="3" name="TextBox 2">
            <a:extLst>
              <a:ext uri="{FF2B5EF4-FFF2-40B4-BE49-F238E27FC236}">
                <a16:creationId xmlns:a16="http://schemas.microsoft.com/office/drawing/2014/main" id="{29D1080C-8302-455D-97D9-E264B547EE49}"/>
              </a:ext>
            </a:extLst>
          </p:cNvPr>
          <p:cNvSpPr txBox="1"/>
          <p:nvPr/>
        </p:nvSpPr>
        <p:spPr>
          <a:xfrm>
            <a:off x="528506" y="2315361"/>
            <a:ext cx="5100507" cy="369332"/>
          </a:xfrm>
          <a:prstGeom prst="rect">
            <a:avLst/>
          </a:prstGeom>
          <a:noFill/>
        </p:spPr>
        <p:txBody>
          <a:bodyPr wrap="square" rtlCol="0">
            <a:spAutoFit/>
          </a:bodyPr>
          <a:lstStyle/>
          <a:p>
            <a:r>
              <a:rPr lang="en-US" dirty="0"/>
              <a:t>What are the parts of this wave?</a:t>
            </a:r>
          </a:p>
        </p:txBody>
      </p:sp>
      <p:pic>
        <p:nvPicPr>
          <p:cNvPr id="5" name="Picture 4">
            <a:extLst>
              <a:ext uri="{FF2B5EF4-FFF2-40B4-BE49-F238E27FC236}">
                <a16:creationId xmlns:a16="http://schemas.microsoft.com/office/drawing/2014/main" id="{6304C097-9409-4440-8AF8-301ED02A6838}"/>
              </a:ext>
            </a:extLst>
          </p:cNvPr>
          <p:cNvPicPr>
            <a:picLocks noChangeAspect="1"/>
          </p:cNvPicPr>
          <p:nvPr/>
        </p:nvPicPr>
        <p:blipFill>
          <a:blip r:embed="rId2"/>
          <a:stretch>
            <a:fillRect/>
          </a:stretch>
        </p:blipFill>
        <p:spPr>
          <a:xfrm>
            <a:off x="2281804" y="2879523"/>
            <a:ext cx="6986993" cy="3427993"/>
          </a:xfrm>
          <a:prstGeom prst="rect">
            <a:avLst/>
          </a:prstGeom>
        </p:spPr>
      </p:pic>
    </p:spTree>
    <p:extLst>
      <p:ext uri="{BB962C8B-B14F-4D97-AF65-F5344CB8AC3E}">
        <p14:creationId xmlns:p14="http://schemas.microsoft.com/office/powerpoint/2010/main" val="2357658182"/>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1847</TotalTime>
  <Words>123</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Century Gothic</vt:lpstr>
      <vt:lpstr>Vapor Trail</vt:lpstr>
      <vt:lpstr>Properties of waves day 1</vt:lpstr>
      <vt:lpstr> DQ:  A bar magnet and Earth both have magnetic fields. Which diagram correctly  represents the magnetic field lines of a bar magnet and Earth?  </vt:lpstr>
      <vt:lpstr>WAVES PHENOMENON  Write  Your questions and observations on your paper as we watch the video. </vt:lpstr>
      <vt:lpstr>1. Properties of Waves initial model</vt:lpstr>
      <vt:lpstr>Properties of Waves Stations</vt:lpstr>
      <vt:lpstr>Exit ticket: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DQ:  1. A mosquito flying over a highway strikes the windshield of a truck travelling at a speed of 100 km/ hr. Compare to the force magnitude of the truck on the mosquito during this collision, the force magnitude of the mosquito on the truck is…   a. THE MAGNITUDE IS SIGNIFICANTLY GREATER.  B. THE MAGNITUDE IS EXACTLY THE SAME.</dc:title>
  <dc:creator>Stephanie Coltharp</dc:creator>
  <cp:lastModifiedBy>Lisa Meek</cp:lastModifiedBy>
  <cp:revision>13</cp:revision>
  <dcterms:created xsi:type="dcterms:W3CDTF">2019-09-03T19:37:55Z</dcterms:created>
  <dcterms:modified xsi:type="dcterms:W3CDTF">2021-10-01T20:32:21Z</dcterms:modified>
</cp:coreProperties>
</file>